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95EF4-DA60-14FE-1DD5-74B6B7EA0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AE2E6C-7B0B-7D9C-0431-E6A8BE947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8A0769-78E6-2A70-931A-EEDE147C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B988CC-B9F5-1F31-73FA-5DC1EE925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070887-5226-421C-C364-88551993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150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59BCC-2B32-B200-AEA2-4482018C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BB4993-B4EC-512F-4EC6-AF4242422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2BF7D1-E766-D5DD-A8E3-D32F19FE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562EB4-4B69-C1DE-E491-0C7691A8D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54A425-F5A0-BA5E-97E1-91B7B08A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461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5A10FB-EC2C-1945-D4BC-5D2D3324B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4AD6BF-58DC-630C-C5DF-018049B8C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B43DF-3089-DCBE-113A-7587DA5E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5B98C1-B669-8379-1440-8EEA810B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993AF-9C58-0F7B-8D91-EAF0355A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061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A0B0E-AB59-ECA5-7521-AC2EA7A6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79102-B8AE-8F26-9EA3-361439BE7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E48F1-B60A-0D74-1BBD-9936E955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19384-24E3-822F-1CCE-AB544067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BD630C-6CDB-C9AB-349B-C7C4415D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72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3C600-D04D-3125-D751-E989D080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292613-34ED-1BFA-044D-1D179B866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D9BCE9-FF1F-968B-69B9-E2717071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5D9961-8DC0-AC94-F6F9-3B6DB857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BE8239-87AF-598E-69F9-B497934B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8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C5836-B529-5EAD-2059-87B8E497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201819-E36E-463A-9353-66E09B7CA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821C8A-F023-A313-6D29-39E51D039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960AC0-DA9B-3679-E7FC-FFACF08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555C70-80C7-7EA1-4378-B4C95CA2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D7FDAF-09D1-A78A-930B-EAFB663F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08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1504A-6074-EF3E-F3D3-C39445A0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723CF7-4A2E-3E2D-4CF2-0E045EF0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8DD0E4-DC21-EEBF-C4D4-E6870D995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72F094A-FF30-DA82-CEA7-67550AD4A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02C90F-6B28-73DA-EF13-F4278CDE6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EA8A60-19AC-660D-640E-345BF726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5C24E2-7E21-2060-928F-D2DB1ADB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886E7A6-0A9A-2998-394D-0CC0E425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499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55A1F-8CE4-3A9C-0A16-27F0D744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187FBB-FBD6-7EB6-22B6-DCD75FB6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99B175-4DFF-8707-7348-940FF239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6093AC-81DB-AF72-D843-461671E8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823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5820F7-05D2-A3FC-82FB-2F247816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57CFE6-F8C0-BB7E-1970-5C34C55C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7A10E6-74E6-C0F9-1554-AD51E5FF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4268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1D627-2E76-B25B-160E-1B7B7399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B5086-76BF-5D10-D8F1-C3D2366A0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F15940-7672-1C70-BEA6-E141FA744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181233-46B7-3860-91B7-F69489650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698D1B-1484-92D1-0AD4-999CAF49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F8278D-93C8-85AA-4D4C-5F96B903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46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E528B-848D-5694-4E29-CACE21F2E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290D80-011D-C451-53A1-49D74345E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32CD67-2148-CF47-BCDD-FD1F4E2C3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FBC72E-00E9-6146-E6FA-BF9AF3DD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7F9813-7349-DB5C-BB8F-866EB56C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921A8C-90C2-A49D-2700-D4425F0AA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97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40511-32C9-2B00-33A1-BA19423DF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8B16AB-0257-D327-087F-D0E79835A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00224B-7F03-74E8-6460-6B15382A9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CC05-EE17-4729-85EA-1FAE635FD45A}" type="datetimeFigureOut">
              <a:rPr lang="es-PE" smtClean="0"/>
              <a:t>15/10/2023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97CBD4-40DB-6578-57D6-79BFDD2CE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AFE10-91C8-F740-16E0-93963E150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A537-C13C-499A-A213-5472D57DE52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7573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5BFA9-716C-20CC-0EA8-FE252EA86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10146" y="304800"/>
            <a:ext cx="5486400" cy="429342"/>
          </a:xfrm>
        </p:spPr>
        <p:txBody>
          <a:bodyPr>
            <a:normAutofit fontScale="90000"/>
          </a:bodyPr>
          <a:lstStyle/>
          <a:p>
            <a:r>
              <a:rPr lang="es-MX" dirty="0"/>
              <a:t>Home</a:t>
            </a:r>
            <a:endParaRPr lang="es-PE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DDB1B4C-54C0-5451-BE1A-ECF98E230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79" y="2828925"/>
            <a:ext cx="3562350" cy="120015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8C448E5-DA45-4680-13A8-53A758A05770}"/>
              </a:ext>
            </a:extLst>
          </p:cNvPr>
          <p:cNvSpPr txBox="1"/>
          <p:nvPr/>
        </p:nvSpPr>
        <p:spPr>
          <a:xfrm>
            <a:off x="572799" y="4449889"/>
            <a:ext cx="399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Cambiar tipo de letra  en escritorio</a:t>
            </a:r>
            <a:endParaRPr lang="es-PE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C6915C0-A578-BF15-31AC-2C2880058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198" y="3262955"/>
            <a:ext cx="3067050" cy="274320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BE95DBFD-D05D-2A33-DD3B-B42192B4654E}"/>
              </a:ext>
            </a:extLst>
          </p:cNvPr>
          <p:cNvSpPr txBox="1"/>
          <p:nvPr/>
        </p:nvSpPr>
        <p:spPr>
          <a:xfrm>
            <a:off x="6834405" y="5997791"/>
            <a:ext cx="329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Revisar el numero y tipo de letra en escritorio</a:t>
            </a:r>
            <a:endParaRPr lang="es-PE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B01329E-93DA-1D48-B0A0-F9A815EC9E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692" y="3671453"/>
            <a:ext cx="3495675" cy="225742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A4CBDDB-86FE-861A-CE3D-8A86E64652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692" y="425565"/>
            <a:ext cx="3067051" cy="324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27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406B3-AB98-7BA1-0566-67647882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Home</a:t>
            </a:r>
            <a:endParaRPr lang="es-PE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FD1F18B-9E7A-B199-4413-EF737F0D5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519" y="2398496"/>
            <a:ext cx="3286125" cy="123825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343CF47-37CC-5A8C-533D-0B33732BAE7B}"/>
              </a:ext>
            </a:extLst>
          </p:cNvPr>
          <p:cNvSpPr txBox="1"/>
          <p:nvPr/>
        </p:nvSpPr>
        <p:spPr>
          <a:xfrm>
            <a:off x="609600" y="3893127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Verificar el contenido del texto si es igual al de escritorio</a:t>
            </a:r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6CD5C7B-EFB7-E874-CD1C-C93DFD870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038" y="2395826"/>
            <a:ext cx="3200400" cy="1295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332F6CC-46BE-9D27-6A2D-0B58607849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9646" y="2066925"/>
            <a:ext cx="2828925" cy="272415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59C181E8-5604-AC0C-69B3-29E9292207B8}"/>
              </a:ext>
            </a:extLst>
          </p:cNvPr>
          <p:cNvSpPr txBox="1"/>
          <p:nvPr/>
        </p:nvSpPr>
        <p:spPr>
          <a:xfrm>
            <a:off x="7897091" y="5361709"/>
            <a:ext cx="2660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Revisar si existe eso en home dos veces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4870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B5ACDB-1D2A-E5D7-4AA0-D3CB7DAF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How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works</a:t>
            </a:r>
            <a:endParaRPr lang="es-PE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C6F6277-01D5-7A2E-882D-B01D74A8F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384" y="2028825"/>
            <a:ext cx="3371850" cy="280035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DFEE340-A676-7641-46DC-BBFD27BE659F}"/>
              </a:ext>
            </a:extLst>
          </p:cNvPr>
          <p:cNvSpPr txBox="1"/>
          <p:nvPr/>
        </p:nvSpPr>
        <p:spPr>
          <a:xfrm>
            <a:off x="484909" y="5167745"/>
            <a:ext cx="333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Imgen</a:t>
            </a:r>
            <a:r>
              <a:rPr lang="es-MX" dirty="0"/>
              <a:t> esta alargado</a:t>
            </a:r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E445D35-A74B-1AD8-05BA-186711774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268" y="2023492"/>
            <a:ext cx="7921770" cy="314425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C949DAC-D1C4-594A-8FB0-FC3DE683D41C}"/>
              </a:ext>
            </a:extLst>
          </p:cNvPr>
          <p:cNvSpPr txBox="1"/>
          <p:nvPr/>
        </p:nvSpPr>
        <p:spPr>
          <a:xfrm>
            <a:off x="4668982" y="5352411"/>
            <a:ext cx="6788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Todo ese bloque que tenga mismo formato que el </a:t>
            </a:r>
            <a:r>
              <a:rPr lang="es-MX" dirty="0" err="1"/>
              <a:t>figma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5470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2A3A6-6EF4-3B6D-076F-48E6E951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Lest</a:t>
            </a:r>
            <a:r>
              <a:rPr lang="es-MX" dirty="0"/>
              <a:t> ‘ </a:t>
            </a:r>
            <a:r>
              <a:rPr lang="es-MX" dirty="0" err="1"/>
              <a:t>talk</a:t>
            </a:r>
            <a:endParaRPr lang="es-PE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FBE6DCE-7E8D-64C4-F7A0-1E4CCC65A6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5773" y="1857303"/>
            <a:ext cx="2371725" cy="37338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2C1BCB8-022A-61C0-BCCF-342F9DA07102}"/>
              </a:ext>
            </a:extLst>
          </p:cNvPr>
          <p:cNvSpPr txBox="1"/>
          <p:nvPr/>
        </p:nvSpPr>
        <p:spPr>
          <a:xfrm>
            <a:off x="1288473" y="5985164"/>
            <a:ext cx="263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Falta degradado</a:t>
            </a:r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9014F82-2A4A-3A95-F8BA-515FCD312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770" y="1957386"/>
            <a:ext cx="2522395" cy="4293167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3982C03-57A5-DDD3-F2E6-C973CE01D12C}"/>
              </a:ext>
            </a:extLst>
          </p:cNvPr>
          <p:cNvCxnSpPr>
            <a:stCxn id="5" idx="3"/>
          </p:cNvCxnSpPr>
          <p:nvPr/>
        </p:nvCxnSpPr>
        <p:spPr>
          <a:xfrm>
            <a:off x="3887498" y="3724203"/>
            <a:ext cx="1862138" cy="44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67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990FD-2F64-467C-8D94-D5C28960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About</a:t>
            </a:r>
            <a:endParaRPr lang="es-PE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43CB4AA-B0E7-4DAA-1B10-9A6C7A273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175" y="3110706"/>
            <a:ext cx="10153650" cy="1781175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007D864-0C23-A78C-E3D1-A859A9289B8B}"/>
              </a:ext>
            </a:extLst>
          </p:cNvPr>
          <p:cNvSpPr txBox="1"/>
          <p:nvPr/>
        </p:nvSpPr>
        <p:spPr>
          <a:xfrm>
            <a:off x="1759527" y="5278582"/>
            <a:ext cx="332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Aliar texto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99822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Home</vt:lpstr>
      <vt:lpstr>Home</vt:lpstr>
      <vt:lpstr>How it works</vt:lpstr>
      <vt:lpstr>Lest ‘ talk</vt:lpstr>
      <vt:lpstr>About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</dc:title>
  <dc:creator>Usuario</dc:creator>
  <cp:lastModifiedBy>Usuario</cp:lastModifiedBy>
  <cp:revision>1</cp:revision>
  <dcterms:created xsi:type="dcterms:W3CDTF">2023-10-16T04:24:07Z</dcterms:created>
  <dcterms:modified xsi:type="dcterms:W3CDTF">2023-10-16T04:24:14Z</dcterms:modified>
</cp:coreProperties>
</file>